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media/image2.jpg" ContentType="image/png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68" r:id="rId4"/>
  </p:sldMasterIdLst>
  <p:notesMasterIdLst>
    <p:notesMasterId r:id="rId19"/>
  </p:notesMasterIdLst>
  <p:sldIdLst>
    <p:sldId id="3825" r:id="rId5"/>
    <p:sldId id="3826" r:id="rId6"/>
    <p:sldId id="3828" r:id="rId7"/>
    <p:sldId id="3827" r:id="rId8"/>
    <p:sldId id="3837" r:id="rId9"/>
    <p:sldId id="3792" r:id="rId10"/>
    <p:sldId id="3836" r:id="rId11"/>
    <p:sldId id="3838" r:id="rId12"/>
    <p:sldId id="3835" r:id="rId13"/>
    <p:sldId id="3839" r:id="rId14"/>
    <p:sldId id="3791" r:id="rId15"/>
    <p:sldId id="3829" r:id="rId16"/>
    <p:sldId id="3833" r:id="rId17"/>
    <p:sldId id="3834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200" userDrawn="1">
          <p15:clr>
            <a:srgbClr val="A4A3A4"/>
          </p15:clr>
        </p15:guide>
        <p15:guide id="2" orient="horz" pos="3408" userDrawn="1">
          <p15:clr>
            <a:srgbClr val="A4A3A4"/>
          </p15:clr>
        </p15:guide>
        <p15:guide id="3" pos="6936" userDrawn="1">
          <p15:clr>
            <a:srgbClr val="A4A3A4"/>
          </p15:clr>
        </p15:guide>
        <p15:guide id="4" pos="744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7" d="100"/>
          <a:sy n="87" d="100"/>
        </p:scale>
        <p:origin x="528" y="82"/>
      </p:cViewPr>
      <p:guideLst>
        <p:guide orient="horz" pos="1200"/>
        <p:guide orient="horz" pos="3408"/>
        <p:guide pos="6936"/>
        <p:guide pos="74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7BA811-8917-4F1D-B22F-E96045BFA4E0}" type="datetimeFigureOut">
              <a:rPr lang="en-US" smtClean="0"/>
              <a:t>12/7/2020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0C6A29-4676-420C-BBE3-ACC2B80F64D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45970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13">
            <a:extLst>
              <a:ext uri="{FF2B5EF4-FFF2-40B4-BE49-F238E27FC236}">
                <a16:creationId xmlns:a16="http://schemas.microsoft.com/office/drawing/2014/main" id="{FCE00AC6-1AA1-42D9-83DD-4C308C3F9322}"/>
              </a:ext>
            </a:extLst>
          </p:cNvPr>
          <p:cNvSpPr/>
          <p:nvPr userDrawn="1"/>
        </p:nvSpPr>
        <p:spPr>
          <a:xfrm>
            <a:off x="4000500" y="1087403"/>
            <a:ext cx="8191500" cy="5770597"/>
          </a:xfrm>
          <a:custGeom>
            <a:avLst/>
            <a:gdLst>
              <a:gd name="connsiteX0" fmla="*/ 4929467 w 8191500"/>
              <a:gd name="connsiteY0" fmla="*/ 0 h 5770597"/>
              <a:gd name="connsiteX1" fmla="*/ 8065066 w 8191500"/>
              <a:gd name="connsiteY1" fmla="*/ 1118513 h 5770597"/>
              <a:gd name="connsiteX2" fmla="*/ 8191500 w 8191500"/>
              <a:gd name="connsiteY2" fmla="*/ 1227339 h 5770597"/>
              <a:gd name="connsiteX3" fmla="*/ 8191500 w 8191500"/>
              <a:gd name="connsiteY3" fmla="*/ 5770597 h 5770597"/>
              <a:gd name="connsiteX4" fmla="*/ 79523 w 8191500"/>
              <a:gd name="connsiteY4" fmla="*/ 5770597 h 5770597"/>
              <a:gd name="connsiteX5" fmla="*/ 56799 w 8191500"/>
              <a:gd name="connsiteY5" fmla="*/ 5644158 h 5770597"/>
              <a:gd name="connsiteX6" fmla="*/ 0 w 8191500"/>
              <a:gd name="connsiteY6" fmla="*/ 4898209 h 5770597"/>
              <a:gd name="connsiteX7" fmla="*/ 4929467 w 8191500"/>
              <a:gd name="connsiteY7" fmla="*/ 0 h 5770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91500" h="5770597">
                <a:moveTo>
                  <a:pt x="4929467" y="0"/>
                </a:moveTo>
                <a:cubicBezTo>
                  <a:pt x="6120547" y="0"/>
                  <a:pt x="7212963" y="419755"/>
                  <a:pt x="8065066" y="1118513"/>
                </a:cubicBezTo>
                <a:lnTo>
                  <a:pt x="8191500" y="1227339"/>
                </a:lnTo>
                <a:lnTo>
                  <a:pt x="8191500" y="5770597"/>
                </a:lnTo>
                <a:lnTo>
                  <a:pt x="79523" y="5770597"/>
                </a:lnTo>
                <a:lnTo>
                  <a:pt x="56799" y="5644158"/>
                </a:lnTo>
                <a:cubicBezTo>
                  <a:pt x="19398" y="5400934"/>
                  <a:pt x="0" y="5151822"/>
                  <a:pt x="0" y="4898209"/>
                </a:cubicBezTo>
                <a:cubicBezTo>
                  <a:pt x="0" y="2193003"/>
                  <a:pt x="2206998" y="0"/>
                  <a:pt x="492946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319A315-F756-49EC-8181-0EC3F0A37B09}"/>
              </a:ext>
            </a:extLst>
          </p:cNvPr>
          <p:cNvCxnSpPr>
            <a:cxnSpLocks/>
          </p:cNvCxnSpPr>
          <p:nvPr userDrawn="1"/>
        </p:nvCxnSpPr>
        <p:spPr>
          <a:xfrm>
            <a:off x="406241" y="183933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560F3E26-F530-48F5-983F-9DCFF41D4F39}"/>
              </a:ext>
            </a:extLst>
          </p:cNvPr>
          <p:cNvSpPr/>
          <p:nvPr userDrawn="1"/>
        </p:nvSpPr>
        <p:spPr>
          <a:xfrm>
            <a:off x="5292348" y="1"/>
            <a:ext cx="2279742" cy="1267785"/>
          </a:xfrm>
          <a:custGeom>
            <a:avLst/>
            <a:gdLst>
              <a:gd name="connsiteX0" fmla="*/ 0 w 2279742"/>
              <a:gd name="connsiteY0" fmla="*/ 0 h 1267785"/>
              <a:gd name="connsiteX1" fmla="*/ 138700 w 2279742"/>
              <a:gd name="connsiteY1" fmla="*/ 0 h 1267785"/>
              <a:gd name="connsiteX2" fmla="*/ 138700 w 2279742"/>
              <a:gd name="connsiteY2" fmla="*/ 1078193 h 1267785"/>
              <a:gd name="connsiteX3" fmla="*/ 2002733 w 2279742"/>
              <a:gd name="connsiteY3" fmla="*/ 0 h 1267785"/>
              <a:gd name="connsiteX4" fmla="*/ 2279742 w 2279742"/>
              <a:gd name="connsiteY4" fmla="*/ 0 h 1267785"/>
              <a:gd name="connsiteX5" fmla="*/ 104026 w 2279742"/>
              <a:gd name="connsiteY5" fmla="*/ 1258503 h 1267785"/>
              <a:gd name="connsiteX6" fmla="*/ 69351 w 2279742"/>
              <a:gd name="connsiteY6" fmla="*/ 1267785 h 1267785"/>
              <a:gd name="connsiteX7" fmla="*/ 0 w 2279742"/>
              <a:gd name="connsiteY7" fmla="*/ 1198436 h 1267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79742" h="1267785">
                <a:moveTo>
                  <a:pt x="0" y="0"/>
                </a:moveTo>
                <a:lnTo>
                  <a:pt x="138700" y="0"/>
                </a:lnTo>
                <a:lnTo>
                  <a:pt x="138700" y="1078193"/>
                </a:lnTo>
                <a:lnTo>
                  <a:pt x="2002733" y="0"/>
                </a:lnTo>
                <a:lnTo>
                  <a:pt x="2279742" y="0"/>
                </a:lnTo>
                <a:lnTo>
                  <a:pt x="104026" y="1258503"/>
                </a:lnTo>
                <a:cubicBezTo>
                  <a:pt x="93484" y="1264595"/>
                  <a:pt x="81523" y="1267796"/>
                  <a:pt x="69351" y="1267785"/>
                </a:cubicBezTo>
                <a:cubicBezTo>
                  <a:pt x="31049" y="1267785"/>
                  <a:pt x="0" y="1236737"/>
                  <a:pt x="0" y="1198436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5C97701E-DAF9-4174-AA91-DA203CD27D6A}"/>
              </a:ext>
            </a:extLst>
          </p:cNvPr>
          <p:cNvSpPr/>
          <p:nvPr userDrawn="1"/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F765374-1A4B-41DC-9E75-A95A6C655328}"/>
              </a:ext>
            </a:extLst>
          </p:cNvPr>
          <p:cNvSpPr/>
          <p:nvPr userDrawn="1"/>
        </p:nvSpPr>
        <p:spPr>
          <a:xfrm>
            <a:off x="1569044" y="514898"/>
            <a:ext cx="2393351" cy="232842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7618DB8E-B14E-42E2-B454-6F4F36A8A9D9}"/>
              </a:ext>
            </a:extLst>
          </p:cNvPr>
          <p:cNvSpPr/>
          <p:nvPr userDrawn="1"/>
        </p:nvSpPr>
        <p:spPr>
          <a:xfrm flipH="1">
            <a:off x="0" y="2949740"/>
            <a:ext cx="1186451" cy="1771650"/>
          </a:xfrm>
          <a:custGeom>
            <a:avLst/>
            <a:gdLst>
              <a:gd name="connsiteX0" fmla="*/ 61913 w 1186451"/>
              <a:gd name="connsiteY0" fmla="*/ 0 h 1771650"/>
              <a:gd name="connsiteX1" fmla="*/ 1186451 w 1186451"/>
              <a:gd name="connsiteY1" fmla="*/ 0 h 1771650"/>
              <a:gd name="connsiteX2" fmla="*/ 1186451 w 1186451"/>
              <a:gd name="connsiteY2" fmla="*/ 123825 h 1771650"/>
              <a:gd name="connsiteX3" fmla="*/ 123825 w 1186451"/>
              <a:gd name="connsiteY3" fmla="*/ 123825 h 1771650"/>
              <a:gd name="connsiteX4" fmla="*/ 123825 w 1186451"/>
              <a:gd name="connsiteY4" fmla="*/ 1647825 h 1771650"/>
              <a:gd name="connsiteX5" fmla="*/ 1186451 w 1186451"/>
              <a:gd name="connsiteY5" fmla="*/ 1647825 h 1771650"/>
              <a:gd name="connsiteX6" fmla="*/ 1186451 w 1186451"/>
              <a:gd name="connsiteY6" fmla="*/ 1771650 h 1771650"/>
              <a:gd name="connsiteX7" fmla="*/ 61913 w 1186451"/>
              <a:gd name="connsiteY7" fmla="*/ 1771650 h 1771650"/>
              <a:gd name="connsiteX8" fmla="*/ 0 w 1186451"/>
              <a:gd name="connsiteY8" fmla="*/ 1709738 h 1771650"/>
              <a:gd name="connsiteX9" fmla="*/ 0 w 1186451"/>
              <a:gd name="connsiteY9" fmla="*/ 61913 h 1771650"/>
              <a:gd name="connsiteX10" fmla="*/ 61913 w 1186451"/>
              <a:gd name="connsiteY10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6451" h="1771650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Arc 21">
            <a:extLst>
              <a:ext uri="{FF2B5EF4-FFF2-40B4-BE49-F238E27FC236}">
                <a16:creationId xmlns:a16="http://schemas.microsoft.com/office/drawing/2014/main" id="{97666F55-03F1-4D18-9653-0F360E127A7E}"/>
              </a:ext>
            </a:extLst>
          </p:cNvPr>
          <p:cNvSpPr/>
          <p:nvPr userDrawn="1"/>
        </p:nvSpPr>
        <p:spPr>
          <a:xfrm rot="16200000">
            <a:off x="1539683" y="4203427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DE1A06-8754-4870-9E44-E39BADAD98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93208" y="2743200"/>
            <a:ext cx="6592824" cy="2386584"/>
          </a:xfrm>
        </p:spPr>
        <p:txBody>
          <a:bodyPr anchor="b"/>
          <a:lstStyle>
            <a:lvl1pPr algn="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27F020-BBC3-49BB-91C2-5B2CBD64B3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93208" y="5221224"/>
            <a:ext cx="6592824" cy="996696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0104151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2983E-E761-4429-9203-7FE8B2DB6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21E9B7-62BE-49BA-AC6B-55250D6627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32918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41A3FD-B90A-4C31-BD6B-581F9E2E0E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329184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0D1D55-B722-4968-B171-AF3B462DDA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453128" y="1681163"/>
            <a:ext cx="32918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1085A8-02C2-4E7F-935E-5AEECBAD19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53128" y="2505075"/>
            <a:ext cx="329184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A8A5018-8A77-40E8-B159-4894ECF22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D79441-8908-4461-9FDD-BCE638837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D29F7D-B101-4950-A2C0-F350FB26D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62D7398-9A79-4B24-9C7D-F0DEED57C70B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07F28CD-1873-4E36-A064-2D25E0A8501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ACF5677B-E56F-4452-ADDC-DA0E20A955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065008" y="1681163"/>
            <a:ext cx="32918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865D9C09-AB3B-40EB-B1DA-9C6D7234345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065008" y="2505075"/>
            <a:ext cx="329184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72738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2 medium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FAA9DFF3-1B49-48A9-BF8A-57DD7D07CFA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901259" y="2727729"/>
            <a:ext cx="4290740" cy="4130271"/>
          </a:xfrm>
          <a:custGeom>
            <a:avLst/>
            <a:gdLst>
              <a:gd name="connsiteX0" fmla="*/ 2503809 w 4290740"/>
              <a:gd name="connsiteY0" fmla="*/ 0 h 4130271"/>
              <a:gd name="connsiteX1" fmla="*/ 4198398 w 4290740"/>
              <a:gd name="connsiteY1" fmla="*/ 660580 h 4130271"/>
              <a:gd name="connsiteX2" fmla="*/ 4290740 w 4290740"/>
              <a:gd name="connsiteY2" fmla="*/ 751285 h 4130271"/>
              <a:gd name="connsiteX3" fmla="*/ 4290740 w 4290740"/>
              <a:gd name="connsiteY3" fmla="*/ 4130271 h 4130271"/>
              <a:gd name="connsiteX4" fmla="*/ 604508 w 4290740"/>
              <a:gd name="connsiteY4" fmla="*/ 4130271 h 4130271"/>
              <a:gd name="connsiteX5" fmla="*/ 461940 w 4290740"/>
              <a:gd name="connsiteY5" fmla="*/ 3953232 h 4130271"/>
              <a:gd name="connsiteX6" fmla="*/ 0 w 4290740"/>
              <a:gd name="connsiteY6" fmla="*/ 2503809 h 4130271"/>
              <a:gd name="connsiteX7" fmla="*/ 2503809 w 4290740"/>
              <a:gd name="connsiteY7" fmla="*/ 0 h 4130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90740" h="4130271">
                <a:moveTo>
                  <a:pt x="2503809" y="0"/>
                </a:moveTo>
                <a:cubicBezTo>
                  <a:pt x="3157405" y="0"/>
                  <a:pt x="3752509" y="250434"/>
                  <a:pt x="4198398" y="660580"/>
                </a:cubicBezTo>
                <a:lnTo>
                  <a:pt x="4290740" y="751285"/>
                </a:lnTo>
                <a:lnTo>
                  <a:pt x="4290740" y="4130271"/>
                </a:lnTo>
                <a:lnTo>
                  <a:pt x="604508" y="4130271"/>
                </a:lnTo>
                <a:lnTo>
                  <a:pt x="461940" y="3953232"/>
                </a:lnTo>
                <a:cubicBezTo>
                  <a:pt x="171051" y="3544183"/>
                  <a:pt x="0" y="3043971"/>
                  <a:pt x="0" y="2503809"/>
                </a:cubicBezTo>
                <a:cubicBezTo>
                  <a:pt x="0" y="1120992"/>
                  <a:pt x="1120992" y="0"/>
                  <a:pt x="2503809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5CFEFC13-B998-4A6F-A7ED-411E266D288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61609" y="0"/>
            <a:ext cx="3519311" cy="3007909"/>
          </a:xfrm>
          <a:custGeom>
            <a:avLst/>
            <a:gdLst>
              <a:gd name="connsiteX0" fmla="*/ 519779 w 3519311"/>
              <a:gd name="connsiteY0" fmla="*/ 0 h 3007909"/>
              <a:gd name="connsiteX1" fmla="*/ 2999531 w 3519311"/>
              <a:gd name="connsiteY1" fmla="*/ 0 h 3007909"/>
              <a:gd name="connsiteX2" fmla="*/ 3003920 w 3519311"/>
              <a:gd name="connsiteY2" fmla="*/ 3989 h 3007909"/>
              <a:gd name="connsiteX3" fmla="*/ 3519311 w 3519311"/>
              <a:gd name="connsiteY3" fmla="*/ 1248253 h 3007909"/>
              <a:gd name="connsiteX4" fmla="*/ 1759655 w 3519311"/>
              <a:gd name="connsiteY4" fmla="*/ 3007909 h 3007909"/>
              <a:gd name="connsiteX5" fmla="*/ 9084 w 3519311"/>
              <a:gd name="connsiteY5" fmla="*/ 1428168 h 3007909"/>
              <a:gd name="connsiteX6" fmla="*/ 0 w 3519311"/>
              <a:gd name="connsiteY6" fmla="*/ 1248273 h 3007909"/>
              <a:gd name="connsiteX7" fmla="*/ 0 w 3519311"/>
              <a:gd name="connsiteY7" fmla="*/ 1248233 h 3007909"/>
              <a:gd name="connsiteX8" fmla="*/ 9084 w 3519311"/>
              <a:gd name="connsiteY8" fmla="*/ 1068339 h 3007909"/>
              <a:gd name="connsiteX9" fmla="*/ 515391 w 3519311"/>
              <a:gd name="connsiteY9" fmla="*/ 3989 h 3007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519311" h="3007909">
                <a:moveTo>
                  <a:pt x="519779" y="0"/>
                </a:moveTo>
                <a:lnTo>
                  <a:pt x="2999531" y="0"/>
                </a:lnTo>
                <a:lnTo>
                  <a:pt x="3003920" y="3989"/>
                </a:lnTo>
                <a:cubicBezTo>
                  <a:pt x="3322355" y="322424"/>
                  <a:pt x="3519311" y="762338"/>
                  <a:pt x="3519311" y="1248253"/>
                </a:cubicBezTo>
                <a:cubicBezTo>
                  <a:pt x="3519311" y="2220084"/>
                  <a:pt x="2731486" y="3007909"/>
                  <a:pt x="1759655" y="3007909"/>
                </a:cubicBezTo>
                <a:cubicBezTo>
                  <a:pt x="848565" y="3007909"/>
                  <a:pt x="99196" y="2315485"/>
                  <a:pt x="9084" y="1428168"/>
                </a:cubicBezTo>
                <a:lnTo>
                  <a:pt x="0" y="1248273"/>
                </a:lnTo>
                <a:lnTo>
                  <a:pt x="0" y="1248233"/>
                </a:lnTo>
                <a:lnTo>
                  <a:pt x="9084" y="1068339"/>
                </a:lnTo>
                <a:cubicBezTo>
                  <a:pt x="51137" y="654258"/>
                  <a:pt x="236761" y="282620"/>
                  <a:pt x="515391" y="3989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7BFFB5A-A05C-4B0C-905C-5884361304B2}"/>
              </a:ext>
            </a:extLst>
          </p:cNvPr>
          <p:cNvSpPr/>
          <p:nvPr userDrawn="1"/>
        </p:nvSpPr>
        <p:spPr>
          <a:xfrm>
            <a:off x="10420569" y="1364732"/>
            <a:ext cx="947488" cy="92178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9F33AC6C-4807-4785-AE9F-84BFEEDA9F7E}"/>
              </a:ext>
            </a:extLst>
          </p:cNvPr>
          <p:cNvSpPr/>
          <p:nvPr userDrawn="1"/>
        </p:nvSpPr>
        <p:spPr>
          <a:xfrm rot="4759070" flipV="1">
            <a:off x="6034138" y="-673140"/>
            <a:ext cx="4021193" cy="4021193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E11BF3-02E8-4EB7-818E-652B82CF2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65760"/>
            <a:ext cx="5120640" cy="13258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4D3190-B78C-42F1-9D62-F523886BB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381C40-F9FC-4D58-8508-F0632DF5A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01CBCC-4CC2-49BD-B155-01E0F4D79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753B078-30BA-4AB9-A020-EE8D9404B6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1828800"/>
            <a:ext cx="5093208" cy="4352544"/>
          </a:xfrm>
        </p:spPr>
        <p:txBody>
          <a:bodyPr/>
          <a:lstStyle>
            <a:lvl1pPr marL="0" indent="0">
              <a:buNone/>
              <a:defRPr sz="2400"/>
            </a:lvl1pPr>
            <a:lvl2pPr marL="228600">
              <a:defRPr/>
            </a:lvl2pPr>
            <a:lvl3pPr marL="457200">
              <a:defRPr/>
            </a:lvl3pPr>
            <a:lvl4pPr marL="685800"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4131786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2642EAF0-DE94-4F90-82E3-6F316AA8353A}"/>
              </a:ext>
            </a:extLst>
          </p:cNvPr>
          <p:cNvSpPr/>
          <p:nvPr userDrawn="1"/>
        </p:nvSpPr>
        <p:spPr>
          <a:xfrm>
            <a:off x="707393" y="847600"/>
            <a:ext cx="4619938" cy="46199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22D7888-22FA-4AA1-9BA4-CC61D6643D47}"/>
              </a:ext>
            </a:extLst>
          </p:cNvPr>
          <p:cNvSpPr/>
          <p:nvPr userDrawn="1"/>
        </p:nvSpPr>
        <p:spPr>
          <a:xfrm flipH="1">
            <a:off x="530529" y="0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BB6E464-8999-4773-A1F2-E6CAA990E572}"/>
              </a:ext>
            </a:extLst>
          </p:cNvPr>
          <p:cNvSpPr/>
          <p:nvPr userDrawn="1"/>
        </p:nvSpPr>
        <p:spPr>
          <a:xfrm flipH="1">
            <a:off x="3961511" y="-1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CE9CE183-B21E-41EB-A082-DF9C3AD659D5}"/>
              </a:ext>
            </a:extLst>
          </p:cNvPr>
          <p:cNvSpPr/>
          <p:nvPr userDrawn="1"/>
        </p:nvSpPr>
        <p:spPr>
          <a:xfrm flipH="1">
            <a:off x="0" y="2936831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4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1EA14BE8-FDD0-4434-9C3E-BFF78C22D9E3}"/>
              </a:ext>
            </a:extLst>
          </p:cNvPr>
          <p:cNvSpPr/>
          <p:nvPr userDrawn="1"/>
        </p:nvSpPr>
        <p:spPr>
          <a:xfrm flipH="1">
            <a:off x="0" y="5835649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5C76330B-4C5E-463F-921A-D91F1F1F6049}"/>
              </a:ext>
            </a:extLst>
          </p:cNvPr>
          <p:cNvSpPr/>
          <p:nvPr userDrawn="1"/>
        </p:nvSpPr>
        <p:spPr>
          <a:xfrm flipH="1">
            <a:off x="3405056" y="5717905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E494E364-7EA8-4D92-915D-75D1A3A67C07}"/>
              </a:ext>
            </a:extLst>
          </p:cNvPr>
          <p:cNvSpPr/>
          <p:nvPr userDrawn="1"/>
        </p:nvSpPr>
        <p:spPr>
          <a:xfrm flipH="1">
            <a:off x="4132972" y="6258755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E11BF3-02E8-4EB7-818E-652B82CF2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9888" y="1234440"/>
            <a:ext cx="3236976" cy="406908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4D3190-B78C-42F1-9D62-F523886BBE5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82496" y="6356350"/>
            <a:ext cx="1545336" cy="365125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381C40-F9FC-4D58-8508-F0632DF5A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9048" y="6356350"/>
            <a:ext cx="4114800" cy="365125"/>
          </a:xfrm>
        </p:spPr>
        <p:txBody>
          <a:bodyPr/>
          <a:lstStyle>
            <a:lvl1pPr algn="l">
              <a:defRPr>
                <a:latin typeface="+mn-lt"/>
              </a:defRPr>
            </a:lvl1pPr>
          </a:lstStyle>
          <a:p>
            <a:pPr algn="l"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01CBCC-4CC2-49BD-B155-01E0F4D79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06456" y="6356350"/>
            <a:ext cx="850392" cy="365125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753B078-30BA-4AB9-A020-EE8D9404B6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65976" y="2551176"/>
            <a:ext cx="4709160" cy="1755648"/>
          </a:xfrm>
        </p:spPr>
        <p:txBody>
          <a:bodyPr/>
          <a:lstStyle>
            <a:lvl1pPr marL="0" indent="0">
              <a:buNone/>
              <a:defRPr sz="2400"/>
            </a:lvl1pPr>
            <a:lvl2pPr marL="228600">
              <a:defRPr sz="1800"/>
            </a:lvl2pPr>
            <a:lvl3pPr marL="457200">
              <a:defRPr sz="18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826779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024287-C9B9-48AC-8E4D-A282DE2F4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34C9A2-75A7-4164-B3B8-E6A9D60BA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BE73CE-2859-4D49-A9EC-26AF3FBDF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AA5ED585-FEBB-4DAD-84C0-97BEE6C360C3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EF6AC352-A720-4DB3-87CA-A33B0607CA2F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46489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024287-C9B9-48AC-8E4D-A282DE2F4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34C9A2-75A7-4164-B3B8-E6A9D60BA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BE73CE-2859-4D49-A9EC-26AF3FBDF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AA5ED585-FEBB-4DAD-84C0-97BEE6C360C3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EF6AC352-A720-4DB3-87CA-A33B0607CA2F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C9A1C714-6A0E-456D-A2E2-6288C0EA0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354056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FC812-4DB6-4F98-9404-29C191D3B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F0855E-0CD6-47DD-B648-4C84C783D7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50082B-17D7-4D61-8AEB-81517D85D2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A70783-FF31-4C4E-9196-EB169B209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92E260-747D-40FD-A062-9DD5E6835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7E50A0-1E05-49C5-88C9-462677512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2C155C63-9F58-4422-B669-F9748628067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385DBA62-0EDB-47AA-86C7-90463BC9B308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86281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D7521-E43D-41D1-B458-26B20DC6D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2472CF2-2653-4B98-A416-D7A0A860EC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EF87F5-0B10-4AC7-9599-F088C5E796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A07CB7-0520-4D64-B76C-C31AC5578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EEB226-AD45-45DF-AAB5-5513AE732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E96AEB-9481-4CCE-B110-FEDD33483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BA9707F-7BCE-464F-BF45-E216527084EE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C589723-2CC8-49D1-B4E1-36FECED6A2D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40125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AFA665D7-34D0-4262-B345-9B1A1BA8DA17}"/>
              </a:ext>
            </a:extLst>
          </p:cNvPr>
          <p:cNvSpPr/>
          <p:nvPr userDrawn="1"/>
        </p:nvSpPr>
        <p:spPr>
          <a:xfrm>
            <a:off x="489189" y="1119031"/>
            <a:ext cx="4619938" cy="46199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39ECC553-79E5-4B14-89C9-4DAD2B1021B1}"/>
              </a:ext>
            </a:extLst>
          </p:cNvPr>
          <p:cNvSpPr/>
          <p:nvPr userDrawn="1"/>
        </p:nvSpPr>
        <p:spPr>
          <a:xfrm rot="19809111">
            <a:off x="8683720" y="941148"/>
            <a:ext cx="2987899" cy="2987899"/>
          </a:xfrm>
          <a:prstGeom prst="arc">
            <a:avLst>
              <a:gd name="adj1" fmla="val 15817365"/>
              <a:gd name="adj2" fmla="val 178138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5797934-7E2B-4F94-89C4-0279413FF821}"/>
              </a:ext>
            </a:extLst>
          </p:cNvPr>
          <p:cNvSpPr/>
          <p:nvPr userDrawn="1"/>
        </p:nvSpPr>
        <p:spPr>
          <a:xfrm>
            <a:off x="910048" y="4780992"/>
            <a:ext cx="546100" cy="546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9FF209-11EE-4A3F-9685-A155FECD0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0432" y="1399032"/>
            <a:ext cx="3236976" cy="406908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7AF11-F208-4FDA-9E19-D6CA34721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88152" y="1527048"/>
            <a:ext cx="5111496" cy="3931920"/>
          </a:xfrm>
        </p:spPr>
        <p:txBody>
          <a:bodyPr anchor="ctr"/>
          <a:lstStyle>
            <a:lvl1pPr marL="0" indent="0">
              <a:buNone/>
              <a:defRPr/>
            </a:lvl1pPr>
            <a:lvl2pPr marL="228600">
              <a:defRPr/>
            </a:lvl2pPr>
            <a:lvl3pPr marL="457200">
              <a:defRPr/>
            </a:lvl3pPr>
            <a:lvl4pPr>
              <a:buNone/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E82FA1-02B7-467E-9F16-D17814940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389247-FB8A-4494-859B-B3754B02A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CA5B62-3338-46A5-B381-A63B88CB0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39446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 small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5A614E3F-4FB2-4152-A59C-941C908D7B0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200479" y="1150210"/>
            <a:ext cx="2207046" cy="2204178"/>
          </a:xfrm>
          <a:custGeom>
            <a:avLst/>
            <a:gdLst>
              <a:gd name="connsiteX0" fmla="*/ 1098749 w 2207046"/>
              <a:gd name="connsiteY0" fmla="*/ 0 h 2204178"/>
              <a:gd name="connsiteX1" fmla="*/ 2201707 w 2207046"/>
              <a:gd name="connsiteY1" fmla="*/ 995326 h 2204178"/>
              <a:gd name="connsiteX2" fmla="*/ 2207046 w 2207046"/>
              <a:gd name="connsiteY2" fmla="*/ 1101058 h 2204178"/>
              <a:gd name="connsiteX3" fmla="*/ 2207046 w 2207046"/>
              <a:gd name="connsiteY3" fmla="*/ 1116306 h 2204178"/>
              <a:gd name="connsiteX4" fmla="*/ 2201707 w 2207046"/>
              <a:gd name="connsiteY4" fmla="*/ 1222039 h 2204178"/>
              <a:gd name="connsiteX5" fmla="*/ 1322187 w 2207046"/>
              <a:gd name="connsiteY5" fmla="*/ 2194840 h 2204178"/>
              <a:gd name="connsiteX6" fmla="*/ 1260999 w 2207046"/>
              <a:gd name="connsiteY6" fmla="*/ 2204178 h 2204178"/>
              <a:gd name="connsiteX7" fmla="*/ 936500 w 2207046"/>
              <a:gd name="connsiteY7" fmla="*/ 2204178 h 2204178"/>
              <a:gd name="connsiteX8" fmla="*/ 875311 w 2207046"/>
              <a:gd name="connsiteY8" fmla="*/ 2194840 h 2204178"/>
              <a:gd name="connsiteX9" fmla="*/ 12592 w 2207046"/>
              <a:gd name="connsiteY9" fmla="*/ 1332120 h 2204178"/>
              <a:gd name="connsiteX10" fmla="*/ 0 w 2207046"/>
              <a:gd name="connsiteY10" fmla="*/ 1249617 h 2204178"/>
              <a:gd name="connsiteX11" fmla="*/ 0 w 2207046"/>
              <a:gd name="connsiteY11" fmla="*/ 967747 h 2204178"/>
              <a:gd name="connsiteX12" fmla="*/ 12592 w 2207046"/>
              <a:gd name="connsiteY12" fmla="*/ 885244 h 2204178"/>
              <a:gd name="connsiteX13" fmla="*/ 1098749 w 2207046"/>
              <a:gd name="connsiteY13" fmla="*/ 0 h 22041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207046" h="2204178">
                <a:moveTo>
                  <a:pt x="1098749" y="0"/>
                </a:moveTo>
                <a:cubicBezTo>
                  <a:pt x="1672788" y="0"/>
                  <a:pt x="2144931" y="436266"/>
                  <a:pt x="2201707" y="995326"/>
                </a:cubicBezTo>
                <a:lnTo>
                  <a:pt x="2207046" y="1101058"/>
                </a:lnTo>
                <a:lnTo>
                  <a:pt x="2207046" y="1116306"/>
                </a:lnTo>
                <a:lnTo>
                  <a:pt x="2201707" y="1222039"/>
                </a:lnTo>
                <a:cubicBezTo>
                  <a:pt x="2152501" y="1706557"/>
                  <a:pt x="1791308" y="2098844"/>
                  <a:pt x="1322187" y="2194840"/>
                </a:cubicBezTo>
                <a:lnTo>
                  <a:pt x="1260999" y="2204178"/>
                </a:lnTo>
                <a:lnTo>
                  <a:pt x="936500" y="2204178"/>
                </a:lnTo>
                <a:lnTo>
                  <a:pt x="875311" y="2194840"/>
                </a:lnTo>
                <a:cubicBezTo>
                  <a:pt x="442276" y="2106228"/>
                  <a:pt x="101204" y="1765156"/>
                  <a:pt x="12592" y="1332120"/>
                </a:cubicBezTo>
                <a:lnTo>
                  <a:pt x="0" y="1249617"/>
                </a:lnTo>
                <a:lnTo>
                  <a:pt x="0" y="967747"/>
                </a:lnTo>
                <a:lnTo>
                  <a:pt x="12592" y="885244"/>
                </a:lnTo>
                <a:cubicBezTo>
                  <a:pt x="115972" y="380036"/>
                  <a:pt x="562980" y="0"/>
                  <a:pt x="1098749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8A1F486A-F545-4642-B1CB-5356704413D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444632" y="2579683"/>
            <a:ext cx="3096807" cy="3096807"/>
          </a:xfrm>
          <a:custGeom>
            <a:avLst/>
            <a:gdLst>
              <a:gd name="connsiteX0" fmla="*/ 1548404 w 3096807"/>
              <a:gd name="connsiteY0" fmla="*/ 0 h 3096807"/>
              <a:gd name="connsiteX1" fmla="*/ 3096807 w 3096807"/>
              <a:gd name="connsiteY1" fmla="*/ 1548404 h 3096807"/>
              <a:gd name="connsiteX2" fmla="*/ 1548404 w 3096807"/>
              <a:gd name="connsiteY2" fmla="*/ 3096807 h 3096807"/>
              <a:gd name="connsiteX3" fmla="*/ 0 w 3096807"/>
              <a:gd name="connsiteY3" fmla="*/ 1548404 h 3096807"/>
              <a:gd name="connsiteX4" fmla="*/ 1548404 w 3096807"/>
              <a:gd name="connsiteY4" fmla="*/ 0 h 30968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96807" h="3096807">
                <a:moveTo>
                  <a:pt x="1548404" y="0"/>
                </a:moveTo>
                <a:cubicBezTo>
                  <a:pt x="2403564" y="0"/>
                  <a:pt x="3096807" y="693243"/>
                  <a:pt x="3096807" y="1548404"/>
                </a:cubicBezTo>
                <a:cubicBezTo>
                  <a:pt x="3096807" y="2403564"/>
                  <a:pt x="2403564" y="3096807"/>
                  <a:pt x="1548404" y="3096807"/>
                </a:cubicBezTo>
                <a:cubicBezTo>
                  <a:pt x="693243" y="3096807"/>
                  <a:pt x="0" y="2403564"/>
                  <a:pt x="0" y="1548404"/>
                </a:cubicBezTo>
                <a:cubicBezTo>
                  <a:pt x="0" y="693243"/>
                  <a:pt x="693243" y="0"/>
                  <a:pt x="1548404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9FF209-11EE-4A3F-9685-A155FECD0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496" y="365124"/>
            <a:ext cx="5806440" cy="132588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7AF11-F208-4FDA-9E19-D6CA34721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496" y="1825625"/>
            <a:ext cx="5806440" cy="4352544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buNone/>
              <a:defRPr sz="2400"/>
            </a:lvl1pPr>
            <a:lvl2pPr marL="228600">
              <a:lnSpc>
                <a:spcPct val="110000"/>
              </a:lnSpc>
              <a:defRPr sz="2000"/>
            </a:lvl2pPr>
            <a:lvl3pPr marL="457200">
              <a:lnSpc>
                <a:spcPct val="110000"/>
              </a:lnSpc>
              <a:defRPr sz="1800"/>
            </a:lvl3pPr>
            <a:lvl4pPr marL="685800">
              <a:lnSpc>
                <a:spcPct val="110000"/>
              </a:lnSpc>
              <a:defRPr sz="1600"/>
            </a:lvl4pPr>
            <a:lvl5pPr>
              <a:lnSpc>
                <a:spcPct val="11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E82FA1-02B7-467E-9F16-D17814940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389247-FB8A-4494-859B-B3754B02A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CA5B62-3338-46A5-B381-A63B88CB0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8E71C73-7BAD-4838-88C1-42E045A9D179}"/>
              </a:ext>
            </a:extLst>
          </p:cNvPr>
          <p:cNvSpPr/>
          <p:nvPr userDrawn="1"/>
        </p:nvSpPr>
        <p:spPr>
          <a:xfrm>
            <a:off x="10249620" y="1555068"/>
            <a:ext cx="819303" cy="79707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4560922-5803-412D-880B-065E75DCBC0A}"/>
              </a:ext>
            </a:extLst>
          </p:cNvPr>
          <p:cNvSpPr/>
          <p:nvPr userDrawn="1"/>
        </p:nvSpPr>
        <p:spPr>
          <a:xfrm>
            <a:off x="7590089" y="4034393"/>
            <a:ext cx="876704" cy="876704"/>
          </a:xfrm>
          <a:prstGeom prst="rect">
            <a:avLst/>
          </a:prstGeom>
          <a:noFill/>
          <a:ln w="127000">
            <a:solidFill>
              <a:schemeClr val="accent6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208399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200EACD1-D216-4037-8AFF-80CF273586DF}"/>
              </a:ext>
            </a:extLst>
          </p:cNvPr>
          <p:cNvSpPr/>
          <p:nvPr userDrawn="1"/>
        </p:nvSpPr>
        <p:spPr>
          <a:xfrm>
            <a:off x="2815929" y="148929"/>
            <a:ext cx="6560142" cy="656014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Arc 7">
            <a:extLst>
              <a:ext uri="{FF2B5EF4-FFF2-40B4-BE49-F238E27FC236}">
                <a16:creationId xmlns:a16="http://schemas.microsoft.com/office/drawing/2014/main" id="{F941DE04-3FEA-4A57-B200-F9F6A765C792}"/>
              </a:ext>
            </a:extLst>
          </p:cNvPr>
          <p:cNvSpPr/>
          <p:nvPr userDrawn="1"/>
        </p:nvSpPr>
        <p:spPr>
          <a:xfrm rot="9222429" flipV="1">
            <a:off x="2494119" y="-28502"/>
            <a:ext cx="6816262" cy="6816262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565C7B4-4152-4548-A771-EB148A028FDB}"/>
              </a:ext>
            </a:extLst>
          </p:cNvPr>
          <p:cNvSpPr/>
          <p:nvPr userDrawn="1"/>
        </p:nvSpPr>
        <p:spPr>
          <a:xfrm>
            <a:off x="8165417" y="5241988"/>
            <a:ext cx="759403" cy="73880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4C0001-5D76-45A0-A9F4-7172BDDD5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9272" y="1380744"/>
            <a:ext cx="5559552" cy="2514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1462C4-0E4B-4DB7-A8BF-FE55142760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19272" y="4078224"/>
            <a:ext cx="5559552" cy="153619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855737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FF209-11EE-4A3F-9685-A155FECD0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496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7AF11-F208-4FDA-9E19-D6CA34721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576" y="1911096"/>
            <a:ext cx="9829800" cy="38597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E82FA1-02B7-467E-9F16-D17814940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389247-FB8A-4494-859B-B3754B02A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CA5B62-3338-46A5-B381-A63B88CB0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3DA7759-3209-4FE2-96D1-4EEDD81E9EA0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1460DAD-8769-4C9F-9C8C-BB0443909D76}"/>
              </a:ext>
            </a:extLst>
          </p:cNvPr>
          <p:cNvSpPr/>
          <p:nvPr/>
        </p:nvSpPr>
        <p:spPr>
          <a:xfrm flipH="1">
            <a:off x="123536" y="5717905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750812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11BF3-02E8-4EB7-818E-652B82CF2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4D3190-B78C-42F1-9D62-F523886BB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381C40-F9FC-4D58-8508-F0632DF5A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01CBCC-4CC2-49BD-B155-01E0F4D79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C13EF9C-0B5A-4364-91AA-E5DD5B536E54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F674475-6327-490A-BD7F-084F5C07F2E4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753B078-30BA-4AB9-A020-EE8D9404B6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11096"/>
            <a:ext cx="10515600" cy="38597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989230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with pictur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63E3FD7E-C80A-4707-A8E9-4134DF91F3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6858000"/>
          </a:xfrm>
        </p:spPr>
        <p:txBody>
          <a:bodyPr/>
          <a:lstStyle>
            <a:lvl1pPr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10EC23F5-CD2E-4207-A4E6-73BDFF74D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1500" y="370600"/>
            <a:ext cx="5923842" cy="5923842"/>
          </a:xfrm>
          <a:custGeom>
            <a:avLst/>
            <a:gdLst>
              <a:gd name="connsiteX0" fmla="*/ 2961921 w 5923842"/>
              <a:gd name="connsiteY0" fmla="*/ 0 h 5923842"/>
              <a:gd name="connsiteX1" fmla="*/ 5923842 w 5923842"/>
              <a:gd name="connsiteY1" fmla="*/ 2961921 h 5923842"/>
              <a:gd name="connsiteX2" fmla="*/ 2961921 w 5923842"/>
              <a:gd name="connsiteY2" fmla="*/ 5923842 h 5923842"/>
              <a:gd name="connsiteX3" fmla="*/ 0 w 5923842"/>
              <a:gd name="connsiteY3" fmla="*/ 2961921 h 5923842"/>
              <a:gd name="connsiteX4" fmla="*/ 2961921 w 5923842"/>
              <a:gd name="connsiteY4" fmla="*/ 0 h 5923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23842" h="5923842">
                <a:moveTo>
                  <a:pt x="2961921" y="0"/>
                </a:moveTo>
                <a:cubicBezTo>
                  <a:pt x="4597745" y="0"/>
                  <a:pt x="5923842" y="1326097"/>
                  <a:pt x="5923842" y="2961921"/>
                </a:cubicBezTo>
                <a:cubicBezTo>
                  <a:pt x="5923842" y="4597745"/>
                  <a:pt x="4597745" y="5923842"/>
                  <a:pt x="2961921" y="5923842"/>
                </a:cubicBezTo>
                <a:cubicBezTo>
                  <a:pt x="1326097" y="5923842"/>
                  <a:pt x="0" y="4597745"/>
                  <a:pt x="0" y="2961921"/>
                </a:cubicBezTo>
                <a:cubicBezTo>
                  <a:pt x="0" y="1326097"/>
                  <a:pt x="1326097" y="0"/>
                  <a:pt x="2961921" y="0"/>
                </a:cubicBezTo>
                <a:close/>
              </a:path>
            </a:pathLst>
          </a:custGeom>
          <a:solidFill>
            <a:schemeClr val="bg1">
              <a:alpha val="95000"/>
            </a:schemeClr>
          </a:solidFill>
        </p:spPr>
        <p:txBody>
          <a:bodyPr wrap="square" lIns="457200" rIns="457200" bIns="2331720" anchor="b" anchorCtr="0">
            <a:noAutofit/>
          </a:bodyPr>
          <a:lstStyle>
            <a:lvl1pPr algn="ctr"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1462C4-0E4B-4DB7-A8BF-FE55142760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75304" y="4379976"/>
            <a:ext cx="5038344" cy="71323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6B76FE53-FB67-4871-8485-71BAAFD7D1B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US" dirty="0"/>
              <a:t>9/3/20XX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AD26FED4-1CE2-444B-A77E-EB3CB505AF1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US" dirty="0"/>
              <a:t>Presentation Title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28FD25AA-10CC-48D8-9577-257871107B9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3281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BFD05-2CB2-4A7E-89E7-57615BA82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532B8-D460-476D-816F-725E8D96C0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F7120F-70AF-4ED5-B364-3AA55C6B44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D8B65F-F709-469F-9961-4D01896CAA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81C6BC-B23D-48BC-AD44-654DDB8D0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00D60B-86A1-479D-BCE8-06D2C3DBC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B4EC5136-99DA-40B5-8F79-5C3A56D38BA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F8FB775-26C4-41BA-837C-4478D48D215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769069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2983E-E761-4429-9203-7FE8B2DB6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21E9B7-62BE-49BA-AC6B-55250D6627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41A3FD-B90A-4C31-BD6B-581F9E2E0E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0D1D55-B722-4968-B171-AF3B462DDA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1085A8-02C2-4E7F-935E-5AEECBAD19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A8A5018-8A77-40E8-B159-4894ECF22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D79441-8908-4461-9FDD-BCE638837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D29F7D-B101-4950-A2C0-F350FB26D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62D7398-9A79-4B24-9C7D-F0DEED57C70B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07F28CD-1873-4E36-A064-2D25E0A8501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594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EC5685-19F1-49DA-ADE5-D5D32F165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FC0A4D-22A1-4554-B5DE-887974F4DF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9D5CDC-F2CE-410E-AD13-DDC235C71C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40CD45-794A-4BB0-A427-0CE61AEAF4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B3AB91-9588-4071-92D2-364F4A6ED0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76686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0" r:id="rId1"/>
    <p:sldLayoutId id="2147483781" r:id="rId2"/>
    <p:sldLayoutId id="2147483782" r:id="rId3"/>
    <p:sldLayoutId id="2147483771" r:id="rId4"/>
    <p:sldLayoutId id="2147483770" r:id="rId5"/>
    <p:sldLayoutId id="2147483774" r:id="rId6"/>
    <p:sldLayoutId id="2147483783" r:id="rId7"/>
    <p:sldLayoutId id="2147483772" r:id="rId8"/>
    <p:sldLayoutId id="2147483773" r:id="rId9"/>
    <p:sldLayoutId id="2147483785" r:id="rId10"/>
    <p:sldLayoutId id="2147483786" r:id="rId11"/>
    <p:sldLayoutId id="2147483787" r:id="rId12"/>
    <p:sldLayoutId id="2147483775" r:id="rId13"/>
    <p:sldLayoutId id="2147483788" r:id="rId14"/>
    <p:sldLayoutId id="2147483776" r:id="rId15"/>
    <p:sldLayoutId id="2147483777" r:id="rId16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../Eclipse%20IDE%20for%20Java%20Developers%20-%202020-09.lnk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08836-40C5-46C2-81BA-21AA2717692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Hotel Management System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CC4EC4-809C-4FD2-AA20-009F08590D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91808" y="5221224"/>
            <a:ext cx="6894224" cy="996696"/>
          </a:xfrm>
        </p:spPr>
        <p:txBody>
          <a:bodyPr>
            <a:normAutofit fontScale="92500"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Group no. 25, Group Mentor – Prof. Gopal </a:t>
            </a:r>
            <a:r>
              <a:rPr lang="en-US" b="1" dirty="0" err="1">
                <a:solidFill>
                  <a:schemeClr val="accent1"/>
                </a:solidFill>
              </a:rPr>
              <a:t>Pardesi</a:t>
            </a:r>
            <a:endParaRPr lang="en-US" b="1" dirty="0">
              <a:solidFill>
                <a:schemeClr val="accent1"/>
              </a:solidFill>
            </a:endParaRPr>
          </a:p>
          <a:p>
            <a:r>
              <a:rPr lang="en-US" b="1" dirty="0">
                <a:solidFill>
                  <a:srgbClr val="FFFFFF"/>
                </a:solidFill>
              </a:rPr>
              <a:t>Pranav Dani, Farhan Shaikh, Smith Shah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8009629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C037F-9B04-45A9-8AE6-A85178849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 Used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49FB76-25BA-4481-B88D-DCB748E166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98754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78514DD-3FC6-4AEF-9C9C-057CF64C8E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308" y="365125"/>
            <a:ext cx="5809527" cy="1325563"/>
          </a:xfrm>
        </p:spPr>
        <p:txBody>
          <a:bodyPr/>
          <a:lstStyle/>
          <a:p>
            <a:r>
              <a:rPr lang="en-US" dirty="0"/>
              <a:t>Tools Used</a:t>
            </a:r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9B6754F1-BBB9-45C3-8F76-FA0E19B74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Hotel Management System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47FB0EFA-9228-4C2B-BC70-5B5C93771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84C744B-452C-4325-91DD-46D1150EA9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775435"/>
            <a:ext cx="3568943" cy="2379295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371E793-96A8-4C66-AD2E-DE4ACFFD5B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2935" y="1431069"/>
            <a:ext cx="2971800" cy="29718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A96B7A2-AC44-4D25-8657-12A79A2060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0600" y="2747838"/>
            <a:ext cx="2965790" cy="1024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2136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boy playing in playground in front of apartment building&#10;">
            <a:extLst>
              <a:ext uri="{FF2B5EF4-FFF2-40B4-BE49-F238E27FC236}">
                <a16:creationId xmlns:a16="http://schemas.microsoft.com/office/drawing/2014/main" id="{5F329689-9BAF-4AE6-BA67-6C34B1AEE85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/>
          <a:stretch/>
        </p:blipFill>
        <p:spPr/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4E808D1D-FE92-499E-982B-315DCF987C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3EE02E7-DD32-447E-A951-9BFA2CED01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96258" y="3043812"/>
            <a:ext cx="5038344" cy="713232"/>
          </a:xfrm>
        </p:spPr>
        <p:txBody>
          <a:bodyPr>
            <a:normAutofit/>
          </a:bodyPr>
          <a:lstStyle/>
          <a:p>
            <a:r>
              <a:rPr lang="en-US" sz="4400" b="1" dirty="0"/>
              <a:t>Demo</a:t>
            </a:r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FE1CEAEF-A1EC-4CA7-BEC1-407418518A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9366740" flipV="1">
            <a:off x="2607299" y="8363"/>
            <a:ext cx="6816262" cy="6816262"/>
          </a:xfrm>
          <a:prstGeom prst="arc">
            <a:avLst>
              <a:gd name="adj1" fmla="val 16200000"/>
              <a:gd name="adj2" fmla="val 20401595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Oval 15">
            <a:hlinkClick r:id="rId3" action="ppaction://hlinkfile"/>
            <a:extLst>
              <a:ext uri="{FF2B5EF4-FFF2-40B4-BE49-F238E27FC236}">
                <a16:creationId xmlns:a16="http://schemas.microsoft.com/office/drawing/2014/main" id="{2FD37EC2-A256-4365-B98A-9FC89FE7E2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153400" y="4609861"/>
            <a:ext cx="873032" cy="84934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439BF4B2-6931-43C1-8924-3E02FA60CF6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Hotel Management System</a:t>
            </a: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7728248D-4FCB-429D-AC4B-09580B54580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smtClean="0">
                <a:latin typeface="Calibri" panose="020F0502020204030204"/>
              </a:rPr>
              <a:pPr>
                <a:defRPr/>
              </a:pPr>
              <a:t>12</a:t>
            </a:fld>
            <a:endParaRPr lang="en-US" dirty="0">
              <a:latin typeface="Calibri" panose="020F0502020204030204"/>
            </a:endParaRPr>
          </a:p>
        </p:txBody>
      </p:sp>
      <p:pic>
        <p:nvPicPr>
          <p:cNvPr id="3" name="Picture 2">
            <a:hlinkClick r:id="rId3" action="ppaction://hlinkfile"/>
            <a:extLst>
              <a:ext uri="{FF2B5EF4-FFF2-40B4-BE49-F238E27FC236}">
                <a16:creationId xmlns:a16="http://schemas.microsoft.com/office/drawing/2014/main" id="{0CE20073-F36B-4029-A941-C5EF4AFDC9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5287" y="4619906"/>
            <a:ext cx="829258" cy="829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1320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45C6405-9D6C-48F5-9EFB-4CF1F3193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Scope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2E3A3A9-5E96-4CDD-A971-9C272EFD97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dirty="0"/>
              <a:t>Storing the history of all the customers entering the hotel.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dirty="0"/>
              <a:t>Generating random key number for a room booked by a customer.</a:t>
            </a:r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BB00A97C-4C32-42DA-9838-F3D341AB0DC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17093" r="17093"/>
          <a:stretch/>
        </p:blipFill>
        <p:spPr>
          <a:xfrm>
            <a:off x="6261609" y="0"/>
            <a:ext cx="3519311" cy="3007909"/>
          </a:xfrm>
        </p:spPr>
      </p:pic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89C83A94-9400-40DF-9CE0-AFEB3C742BC3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t="5435" b="5435"/>
          <a:stretch/>
        </p:blipFill>
        <p:spPr>
          <a:xfrm>
            <a:off x="7901259" y="2727729"/>
            <a:ext cx="4290740" cy="4130271"/>
          </a:xfrm>
        </p:spPr>
      </p:pic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E0C27B2A-1D72-43E3-82D3-29739485AA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Hotel Management System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DC4D09A1-D96F-4BFC-8475-2F079EAD8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8397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706C9-F26D-46CA-93BF-8C27012F6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dirty="0"/>
              <a:t>Thank you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5D06EF-9416-46F7-8230-B49EE1269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Hotel Management System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9025F-68D1-4F50-8480-3F981455D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76B855D-E9CC-4FF8-AD85-6CDC7B89A0DE}" type="slidenum">
              <a:rPr lang="en-US" noProof="0" smtClean="0"/>
              <a:pPr lvl="0"/>
              <a:t>14</a:t>
            </a:fld>
            <a:endParaRPr lang="en-US" noProof="0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E92208D-8014-446F-965A-E1DF703E3F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622589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36E49C-11A0-4C95-8A6E-FC7E9C57C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9C3FD2-AF88-4EF1-AFB7-5D31BD5AA0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US" dirty="0"/>
              <a:t>Introduction</a:t>
            </a:r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US" dirty="0"/>
              <a:t>Applications</a:t>
            </a:r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US" dirty="0"/>
              <a:t>Tools used</a:t>
            </a:r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US" dirty="0"/>
              <a:t>Demo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A2B84E-2163-44C1-99D0-6F162AEA82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Hotel Management System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AB1A36-2D6E-4392-AAA4-996FFE032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51602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C037F-9B04-45A9-8AE6-A85178849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49FB76-25BA-4481-B88D-DCB748E166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35948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B290457-2071-4F7C-9327-CE85A282B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67B1E24-2840-4BB0-AE5A-2320A01CB8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Hotel management is an array of roles and responsibilities all held together under one umbrella. Being able to adapt, meet challenges and place yourself on a scale of personal growth is vital herein</a:t>
            </a:r>
            <a:endParaRPr lang="en-IN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Hotel management as the name suggested seems to be simple as looking into hospitality and care but on a broad basis It requires a lot of strategies and planning not only for proper functioning but also for better performance and improved incentives </a:t>
            </a:r>
            <a:endParaRPr lang="en-IN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 effective way of managing hotels and hotel industry are created to get the business flourishing.</a:t>
            </a:r>
            <a:endParaRPr lang="en-IN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759DD474-D676-41A6-A2FB-30B2078418A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65" b="65"/>
          <a:stretch/>
        </p:blipFill>
        <p:spPr>
          <a:xfrm>
            <a:off x="7200479" y="1150210"/>
            <a:ext cx="2207046" cy="2204178"/>
          </a:xfrm>
        </p:spPr>
      </p:pic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D624A4F8-65E3-4A17-A439-FE80714CDE5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/>
          <a:stretch/>
        </p:blipFill>
        <p:spPr>
          <a:xfrm>
            <a:off x="8444632" y="2966784"/>
            <a:ext cx="3096807" cy="3011985"/>
          </a:xfrm>
        </p:spPr>
      </p:pic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96B342A5-1683-4650-BB07-B98D8B23C1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Hotel Management System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46EEA4F1-5FA3-4EBF-97F1-DF392077D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021937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C037F-9B04-45A9-8AE6-A85178849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49FB76-25BA-4481-B88D-DCB748E166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69700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78260B10-25FE-445D-A9FD-06B618F1B9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</a:t>
            </a:r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34CB8358-5219-419E-B50C-A279EA3E63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Hotel Management System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8A5B9DFF-1E65-43C9-B2DE-90CD91DFA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676D9F-51CF-4F34-BE81-1B29D82724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Hotel management system makes the complex procedure of hotel management more easy, systematic. The modular design and construction system is very much user oriented.</a:t>
            </a:r>
            <a:endParaRPr lang="en-IN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User Interactive GUI, anyone can easily learn to use the complete system. No paper work while simultaneously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Recepcionist</a:t>
            </a: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keeps a check on the function of hotel easily. A simple comfortable user friendly system.</a:t>
            </a:r>
          </a:p>
          <a:p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Purpose is to ease the daily or regular activities of Hotel management Into an automatic computerized retrievable process.</a:t>
            </a:r>
            <a:endParaRPr lang="en-IN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39279506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18DD20-6150-406B-81DF-4BE1B5587F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045E68-2EA5-4F1D-87EA-63F7B96649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The project, Hotel Management System is a application that allows the hotel manager to handle all hotel activities.</a:t>
            </a: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Interactive GUI and the ability to manage various hotel bookings and rooms make this system very flexible and convenient. </a:t>
            </a: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Hotel management project provides room booking, staff management and other necessary hotel management features. The system allows the manager to post available rooms in the system.</a:t>
            </a:r>
            <a:endParaRPr lang="en-IN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IN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F64204-9352-41FD-AABC-A57011921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Presentation Title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82577D-3B42-47AE-846A-83D6AC0A64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7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32908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C037F-9B04-45A9-8AE6-A85178849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49FB76-25BA-4481-B88D-DCB748E166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6078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C995EC-B859-49F5-A41C-A40301007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81E9D7-0AC9-42E1-BD6D-FB92116FE2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576" y="1911096"/>
            <a:ext cx="3823247" cy="3859742"/>
          </a:xfrm>
        </p:spPr>
        <p:txBody>
          <a:bodyPr>
            <a:normAutofit/>
          </a:bodyPr>
          <a:lstStyle/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Room status</a:t>
            </a:r>
            <a:endParaRPr lang="en-IN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Allocated Room Modification </a:t>
            </a:r>
            <a:endParaRPr lang="en-IN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Check In/Check Out details    </a:t>
            </a:r>
            <a:endParaRPr lang="en-IN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Customer details</a:t>
            </a:r>
            <a:endParaRPr lang="en-IN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Total customer present in hotel</a:t>
            </a:r>
            <a:endParaRPr lang="en-IN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IN" sz="24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EB2FD5-685F-4B15-A38E-C51C5DDAE5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Presentation Title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BF790B-1D54-4D0C-9883-12FCBDA8B7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E61131-5F60-4138-95EB-48601843A510}"/>
              </a:ext>
            </a:extLst>
          </p:cNvPr>
          <p:cNvSpPr txBox="1"/>
          <p:nvPr/>
        </p:nvSpPr>
        <p:spPr>
          <a:xfrm>
            <a:off x="4957632" y="1911096"/>
            <a:ext cx="6097464" cy="16555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Services like rides, also included</a:t>
            </a:r>
            <a:r>
              <a:rPr lang="en-US" sz="2400" u="sng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IN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Billing </a:t>
            </a:r>
            <a:endParaRPr lang="en-IN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Hotel staff and their details </a:t>
            </a:r>
            <a:endParaRPr lang="en-IN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Miscellaneous services.</a:t>
            </a:r>
            <a:endParaRPr lang="en-IN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4146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ShapesVTI">
  <a:themeElements>
    <a:clrScheme name="Custom 5">
      <a:dk1>
        <a:srgbClr val="FFF9F5"/>
      </a:dk1>
      <a:lt1>
        <a:srgbClr val="000000"/>
      </a:lt1>
      <a:dk2>
        <a:srgbClr val="281B10"/>
      </a:dk2>
      <a:lt2>
        <a:srgbClr val="FFF9F5"/>
      </a:lt2>
      <a:accent1>
        <a:srgbClr val="C00000"/>
      </a:accent1>
      <a:accent2>
        <a:srgbClr val="4E91F0"/>
      </a:accent2>
      <a:accent3>
        <a:srgbClr val="5B5260"/>
      </a:accent3>
      <a:accent4>
        <a:srgbClr val="2CC3B4"/>
      </a:accent4>
      <a:accent5>
        <a:srgbClr val="C097F8"/>
      </a:accent5>
      <a:accent6>
        <a:srgbClr val="FF9514"/>
      </a:accent6>
      <a:hlink>
        <a:srgbClr val="E50CBC"/>
      </a:hlink>
      <a:folHlink>
        <a:srgbClr val="6257FF"/>
      </a:folHlink>
    </a:clrScheme>
    <a:fontScheme name="Festival">
      <a:majorFont>
        <a:latin typeface="Tw Cen M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hapesVTI" id="{C78D20FD-A872-4243-8597-B534C62538FF}" vid="{7CAFCCF9-7834-41D6-B6AB-7D225A18A4E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BDEF148-1770-458F-8F5B-C3D0A278AA97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1A449C04-64B3-4403-94B7-8D2284C38D1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413533D-8C39-401E-8B75-B1AEEEC56B9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Shapes presentation</Template>
  <TotalTime>136</TotalTime>
  <Words>383</Words>
  <Application>Microsoft Office PowerPoint</Application>
  <PresentationFormat>Widescreen</PresentationFormat>
  <Paragraphs>59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Arial</vt:lpstr>
      <vt:lpstr>Avenir Next LT Pro</vt:lpstr>
      <vt:lpstr>Calibri</vt:lpstr>
      <vt:lpstr>Courier New</vt:lpstr>
      <vt:lpstr>Symbol</vt:lpstr>
      <vt:lpstr>Tw Cen MT</vt:lpstr>
      <vt:lpstr>ShapesVTI</vt:lpstr>
      <vt:lpstr>Hotel Management System</vt:lpstr>
      <vt:lpstr>Agenda</vt:lpstr>
      <vt:lpstr>Introduction</vt:lpstr>
      <vt:lpstr>Introduction</vt:lpstr>
      <vt:lpstr>Applications</vt:lpstr>
      <vt:lpstr>Applications</vt:lpstr>
      <vt:lpstr>Applications</vt:lpstr>
      <vt:lpstr>Features</vt:lpstr>
      <vt:lpstr>Features</vt:lpstr>
      <vt:lpstr>Tools Used</vt:lpstr>
      <vt:lpstr>Tools Used</vt:lpstr>
      <vt:lpstr>  </vt:lpstr>
      <vt:lpstr>Future Scope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Hotel Management System</dc:title>
  <dc:creator>Pranav Dani</dc:creator>
  <cp:lastModifiedBy>Pranav Dani</cp:lastModifiedBy>
  <cp:revision>18</cp:revision>
  <dcterms:created xsi:type="dcterms:W3CDTF">2020-12-06T16:50:45Z</dcterms:created>
  <dcterms:modified xsi:type="dcterms:W3CDTF">2020-12-07T08:42:19Z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